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ctrTitle"/>
          </p:nvPr>
        </p:nvSpPr>
        <p:spPr>
          <a:xfrm>
            <a:off x="827088" y="234950"/>
            <a:ext cx="7772400" cy="1470025"/>
          </a:xfrm>
        </p:spPr>
        <p:txBody>
          <a:bodyPr/>
          <a:lstStyle/>
          <a:p>
            <a:r>
              <a:rPr lang="en-GB" altLang="en-US" sz="3600" b="1" smtClean="0">
                <a:latin typeface="Corbel" pitchFamily="34" charset="0"/>
              </a:rPr>
              <a:t>Greenling</a:t>
            </a:r>
            <a:br>
              <a:rPr lang="en-GB" altLang="en-US" sz="3600" b="1" smtClean="0">
                <a:latin typeface="Corbel" pitchFamily="34" charset="0"/>
              </a:rPr>
            </a:br>
            <a:r>
              <a:rPr lang="en-GB" altLang="en-US" sz="3600" b="1" smtClean="0">
                <a:latin typeface="Corbel" pitchFamily="34" charset="0"/>
              </a:rPr>
              <a:t> by Levi Pinfold 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1700213"/>
            <a:ext cx="41624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1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315913" y="981075"/>
            <a:ext cx="8588375" cy="673100"/>
          </a:xfrm>
        </p:spPr>
        <p:txBody>
          <a:bodyPr/>
          <a:lstStyle/>
          <a:p>
            <a:endParaRPr lang="en-GB" altLang="en-US" sz="2000" b="1" dirty="0" smtClean="0">
              <a:latin typeface="Corbel" pitchFamily="34" charset="0"/>
            </a:endParaRPr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5300"/>
            <a:ext cx="8612188" cy="4030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0900" name="Rectangle 1"/>
          <p:cNvSpPr>
            <a:spLocks noChangeArrowheads="1"/>
          </p:cNvSpPr>
          <p:nvPr/>
        </p:nvSpPr>
        <p:spPr bwMode="auto">
          <a:xfrm>
            <a:off x="304800" y="1628775"/>
            <a:ext cx="4122738" cy="4176713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What is this growing on Barleycorn land?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Corbe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What is this standing, where once stood a tree?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Corbe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Is it intended for Barleycorn hands?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Corbe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I wonder, thinks he, could this be for me? </a:t>
            </a:r>
          </a:p>
        </p:txBody>
      </p:sp>
    </p:spTree>
    <p:extLst>
      <p:ext uri="{BB962C8B-B14F-4D97-AF65-F5344CB8AC3E}">
        <p14:creationId xmlns:p14="http://schemas.microsoft.com/office/powerpoint/2010/main" val="201086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1258888" y="188913"/>
            <a:ext cx="6697662" cy="2663825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His wife wants to know where it came from.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Corbe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He says, “Where the wildflowers grow.”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Corbe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She says, “It belongs to the wild then,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>
              <a:latin typeface="Corbe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and back to the land it should go.”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855913"/>
            <a:ext cx="5830888" cy="4367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196850" y="1100138"/>
            <a:ext cx="8424863" cy="3522662"/>
          </a:xfrm>
          <a:prstGeom prst="rect">
            <a:avLst/>
          </a:prstGeom>
          <a:solidFill>
            <a:srgbClr val="99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With night fast approaching Barleycorn says,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“We can’t leave him outside for the crows.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If some of this outside were inside,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He could settle in safe, if he chose.”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latin typeface="Corbe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“I know what you’re up to,” mutters his wife,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“but keeping him here is not right.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Get rid of this goblin by morning.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Corbel" pitchFamily="34" charset="0"/>
                <a:cs typeface="Arial" pitchFamily="34" charset="0"/>
              </a:rPr>
              <a:t>He goes, or we’re in for a fight.”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>
              <a:cs typeface="Arial" pitchFamily="34" charset="0"/>
            </a:endParaRP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4076700"/>
            <a:ext cx="3175000" cy="2628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28600" y="1700213"/>
            <a:ext cx="8610600" cy="3709987"/>
          </a:xfrm>
        </p:spPr>
        <p:txBody>
          <a:bodyPr/>
          <a:lstStyle/>
          <a:p>
            <a:endParaRPr lang="en-GB" altLang="en-US" dirty="0" smtClean="0"/>
          </a:p>
        </p:txBody>
      </p: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7159731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35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 smtClean="0"/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88913"/>
            <a:ext cx="88788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4005263"/>
            <a:ext cx="886142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14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Greenling  by Levi Pinfold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Greenling  by Levi Pinfold </dc:title>
  <dc:creator>NicolaMartin</dc:creator>
  <cp:lastModifiedBy>user</cp:lastModifiedBy>
  <cp:revision>1</cp:revision>
  <dcterms:created xsi:type="dcterms:W3CDTF">2006-08-16T00:00:00Z</dcterms:created>
  <dcterms:modified xsi:type="dcterms:W3CDTF">2020-10-06T19:55:25Z</dcterms:modified>
</cp:coreProperties>
</file>